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63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9542B19F-5755-45A1-A752-EC219C00A3B7}" type="datetimeFigureOut">
              <a:rPr lang="es-MX" smtClean="0"/>
              <a:t>21/02/2017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0FD71AF-03A4-4D11-8B84-946783D91278}"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542B19F-5755-45A1-A752-EC219C00A3B7}" type="datetimeFigureOut">
              <a:rPr lang="es-MX" smtClean="0"/>
              <a:t>21/02/2017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0FD71AF-03A4-4D11-8B84-946783D91278}"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542B19F-5755-45A1-A752-EC219C00A3B7}" type="datetimeFigureOut">
              <a:rPr lang="es-MX" smtClean="0"/>
              <a:t>21/02/2017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0FD71AF-03A4-4D11-8B84-946783D91278}"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542B19F-5755-45A1-A752-EC219C00A3B7}" type="datetimeFigureOut">
              <a:rPr lang="es-MX" smtClean="0"/>
              <a:t>21/02/2017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0FD71AF-03A4-4D11-8B84-946783D91278}"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542B19F-5755-45A1-A752-EC219C00A3B7}" type="datetimeFigureOut">
              <a:rPr lang="es-MX" smtClean="0"/>
              <a:t>21/02/2017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0FD71AF-03A4-4D11-8B84-946783D91278}"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9542B19F-5755-45A1-A752-EC219C00A3B7}" type="datetimeFigureOut">
              <a:rPr lang="es-MX" smtClean="0"/>
              <a:t>21/02/2017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0FD71AF-03A4-4D11-8B84-946783D91278}"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9542B19F-5755-45A1-A752-EC219C00A3B7}" type="datetimeFigureOut">
              <a:rPr lang="es-MX" smtClean="0"/>
              <a:t>21/02/2017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0FD71AF-03A4-4D11-8B84-946783D91278}"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9542B19F-5755-45A1-A752-EC219C00A3B7}" type="datetimeFigureOut">
              <a:rPr lang="es-MX" smtClean="0"/>
              <a:t>21/02/2017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0FD71AF-03A4-4D11-8B84-946783D91278}"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542B19F-5755-45A1-A752-EC219C00A3B7}" type="datetimeFigureOut">
              <a:rPr lang="es-MX" smtClean="0"/>
              <a:t>21/02/2017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0FD71AF-03A4-4D11-8B84-946783D91278}"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542B19F-5755-45A1-A752-EC219C00A3B7}" type="datetimeFigureOut">
              <a:rPr lang="es-MX" smtClean="0"/>
              <a:t>21/02/2017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0FD71AF-03A4-4D11-8B84-946783D91278}"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542B19F-5755-45A1-A752-EC219C00A3B7}" type="datetimeFigureOut">
              <a:rPr lang="es-MX" smtClean="0"/>
              <a:t>21/02/2017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0FD71AF-03A4-4D11-8B84-946783D91278}"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42B19F-5755-45A1-A752-EC219C00A3B7}" type="datetimeFigureOut">
              <a:rPr lang="es-MX" smtClean="0"/>
              <a:t>21/02/2017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FD71AF-03A4-4D11-8B84-946783D91278}"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4" name="3 Rectángulo"/>
          <p:cNvSpPr/>
          <p:nvPr/>
        </p:nvSpPr>
        <p:spPr>
          <a:xfrm>
            <a:off x="428596" y="142852"/>
            <a:ext cx="8501122" cy="461665"/>
          </a:xfrm>
          <a:prstGeom prst="rect">
            <a:avLst/>
          </a:prstGeom>
          <a:solidFill>
            <a:schemeClr val="accent6">
              <a:lumMod val="60000"/>
              <a:lumOff val="40000"/>
            </a:schemeClr>
          </a:solidFill>
        </p:spPr>
        <p:txBody>
          <a:bodyPr wrap="square" lIns="91440" tIns="45720" rIns="91440" bIns="45720">
            <a:spAutoFit/>
          </a:bodyPr>
          <a:lstStyle/>
          <a:p>
            <a:pPr algn="ctr"/>
            <a:r>
              <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UNAM CULTURAL EXCHANGE PROGRAM</a:t>
            </a:r>
            <a:endParaRPr lang="es-E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ndParaRPr>
          </a:p>
        </p:txBody>
      </p:sp>
      <p:sp>
        <p:nvSpPr>
          <p:cNvPr id="1025" name="Rectangle 1"/>
          <p:cNvSpPr>
            <a:spLocks noGrp="1" noChangeArrowheads="1"/>
          </p:cNvSpPr>
          <p:nvPr>
            <p:ph type="subTitle" idx="1"/>
          </p:nvPr>
        </p:nvSpPr>
        <p:spPr bwMode="auto">
          <a:xfrm>
            <a:off x="714348" y="642918"/>
            <a:ext cx="778674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Lst>
            </a:pPr>
            <a:r>
              <a:rPr kumimoji="0" lang="en-US"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Travel abroad with students from other countries and cultures. Visit the history that is captured in the monuments and buildings around the world.</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5 CuadroTexto"/>
          <p:cNvSpPr txBox="1"/>
          <p:nvPr/>
        </p:nvSpPr>
        <p:spPr>
          <a:xfrm>
            <a:off x="714348" y="1071546"/>
            <a:ext cx="7572428" cy="646331"/>
          </a:xfrm>
          <a:prstGeom prst="rect">
            <a:avLst/>
          </a:prstGeom>
          <a:noFill/>
        </p:spPr>
        <p:txBody>
          <a:bodyPr wrap="square" rtlCol="0">
            <a:spAutoFit/>
          </a:bodyPr>
          <a:lstStyle/>
          <a:p>
            <a:r>
              <a:rPr lang="en-US" sz="1200" dirty="0"/>
              <a:t>NEW YORK</a:t>
            </a:r>
            <a:endParaRPr lang="es-MX" sz="1200" dirty="0"/>
          </a:p>
          <a:p>
            <a:r>
              <a:rPr lang="en-US" sz="1200" dirty="0"/>
              <a:t>There are uncountable places to visit and things to do in New York!</a:t>
            </a:r>
            <a:endParaRPr lang="es-MX" sz="1200" dirty="0"/>
          </a:p>
          <a:p>
            <a:endParaRPr lang="es-MX" sz="1200" dirty="0"/>
          </a:p>
        </p:txBody>
      </p:sp>
      <p:sp>
        <p:nvSpPr>
          <p:cNvPr id="1026" name="Rectangle 2"/>
          <p:cNvSpPr>
            <a:spLocks noChangeArrowheads="1"/>
          </p:cNvSpPr>
          <p:nvPr/>
        </p:nvSpPr>
        <p:spPr bwMode="auto">
          <a:xfrm>
            <a:off x="571472" y="1500174"/>
            <a:ext cx="1714480"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Empire State Building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Rectangle 3"/>
          <p:cNvSpPr>
            <a:spLocks noChangeArrowheads="1"/>
          </p:cNvSpPr>
          <p:nvPr/>
        </p:nvSpPr>
        <p:spPr bwMode="auto">
          <a:xfrm>
            <a:off x="2143108" y="1714488"/>
            <a:ext cx="6286544"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The Empire State Building is located in Midtown Manhattan; it is found on Fifth Avenue. The skyscraper was completed in 1931 and it was introduced by president Hoover in that year. It is an admired building since it represents the fifth-tallest building in the United States and it has been entitled as one of the Seven Wonders of the Modern World by the American Society of Civil Engineers. The skyscraper is visited by over 2 million people every year and a spectacular view is appreciated from the observatories that are located on 86</a:t>
            </a:r>
            <a:r>
              <a:rPr kumimoji="0" lang="en-US" sz="1100" b="0" i="0" u="none" strike="noStrike" cap="none" normalizeH="0" baseline="30000" dirty="0" smtClean="0">
                <a:ln>
                  <a:noFill/>
                </a:ln>
                <a:solidFill>
                  <a:schemeClr val="tx1"/>
                </a:solidFill>
                <a:effectLst/>
                <a:latin typeface="Calibri" pitchFamily="34" charset="0"/>
                <a:ea typeface="Times New Roman" pitchFamily="18" charset="0"/>
                <a:cs typeface="Times New Roman" pitchFamily="18" charset="0"/>
              </a:rPr>
              <a:t>th</a:t>
            </a:r>
            <a:r>
              <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and 102</a:t>
            </a:r>
            <a:r>
              <a:rPr kumimoji="0" lang="en-US" sz="1100" b="0" i="0" u="none" strike="noStrike" cap="none" normalizeH="0" baseline="30000" dirty="0" smtClean="0">
                <a:ln>
                  <a:noFill/>
                </a:ln>
                <a:solidFill>
                  <a:schemeClr val="tx1"/>
                </a:solidFill>
                <a:effectLst/>
                <a:latin typeface="Calibri" pitchFamily="34" charset="0"/>
                <a:ea typeface="Times New Roman" pitchFamily="18" charset="0"/>
                <a:cs typeface="Times New Roman" pitchFamily="18" charset="0"/>
              </a:rPr>
              <a:t>nd</a:t>
            </a:r>
            <a:r>
              <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floors.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9" name="8 Imagen" descr="Resultado de imagen para empire state building"/>
          <p:cNvPicPr/>
          <p:nvPr/>
        </p:nvPicPr>
        <p:blipFill>
          <a:blip r:embed="rId2" cstate="print"/>
          <a:srcRect/>
          <a:stretch>
            <a:fillRect/>
          </a:stretch>
        </p:blipFill>
        <p:spPr bwMode="auto">
          <a:xfrm>
            <a:off x="714348" y="1714488"/>
            <a:ext cx="1118448" cy="1071570"/>
          </a:xfrm>
          <a:prstGeom prst="rect">
            <a:avLst/>
          </a:prstGeom>
          <a:noFill/>
          <a:ln w="9525">
            <a:noFill/>
            <a:miter lim="800000"/>
            <a:headEnd/>
            <a:tailEnd/>
          </a:ln>
        </p:spPr>
      </p:pic>
      <p:sp>
        <p:nvSpPr>
          <p:cNvPr id="1028" name="Rectangle 4"/>
          <p:cNvSpPr>
            <a:spLocks noChangeArrowheads="1"/>
          </p:cNvSpPr>
          <p:nvPr/>
        </p:nvSpPr>
        <p:spPr bwMode="auto">
          <a:xfrm>
            <a:off x="785786" y="2928934"/>
            <a:ext cx="6143636"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Teotihuacan, Mexico</a:t>
            </a: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 wonderful destination in Mexico is found in Teotihuacan where the Pyramid of the Sun is found.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1" name="10 Imagen" descr="Resultado de imagen para piramide del sol"/>
          <p:cNvPicPr/>
          <p:nvPr/>
        </p:nvPicPr>
        <p:blipFill>
          <a:blip r:embed="rId3" cstate="print"/>
          <a:srcRect/>
          <a:stretch>
            <a:fillRect/>
          </a:stretch>
        </p:blipFill>
        <p:spPr bwMode="auto">
          <a:xfrm>
            <a:off x="571472" y="3429000"/>
            <a:ext cx="1551399" cy="1033669"/>
          </a:xfrm>
          <a:prstGeom prst="rect">
            <a:avLst/>
          </a:prstGeom>
          <a:noFill/>
          <a:ln w="9525">
            <a:noFill/>
            <a:miter lim="800000"/>
            <a:headEnd/>
            <a:tailEnd/>
          </a:ln>
        </p:spPr>
      </p:pic>
      <p:sp>
        <p:nvSpPr>
          <p:cNvPr id="12" name="11 Rectángulo"/>
          <p:cNvSpPr/>
          <p:nvPr/>
        </p:nvSpPr>
        <p:spPr>
          <a:xfrm>
            <a:off x="2143108" y="3429000"/>
            <a:ext cx="6286528" cy="1015663"/>
          </a:xfrm>
          <a:prstGeom prst="rect">
            <a:avLst/>
          </a:prstGeom>
        </p:spPr>
        <p:txBody>
          <a:bodyPr wrap="square">
            <a:spAutoFit/>
          </a:bodyPr>
          <a:lstStyle/>
          <a:p>
            <a:r>
              <a:rPr lang="en-US" sz="1200" dirty="0"/>
              <a:t>The pyramid was built more than a thousand years ago in central Mexico. It is located approximately 50 kilometers from Mexico City and a population of over a hundred thousand was settled in this place. Although the Aztecs lived there, its origin is not well acknowledged; scientists and scholars have not been able to exactly determine which culture built the city; yet it was inhabited by different cultures such as </a:t>
            </a:r>
            <a:r>
              <a:rPr lang="en-US" sz="1200" dirty="0" err="1"/>
              <a:t>Zapotec</a:t>
            </a:r>
            <a:r>
              <a:rPr lang="en-US" sz="1200" dirty="0"/>
              <a:t>, </a:t>
            </a:r>
            <a:r>
              <a:rPr lang="en-US" sz="1200" dirty="0" err="1"/>
              <a:t>Mixtec</a:t>
            </a:r>
            <a:r>
              <a:rPr lang="en-US" sz="1200" dirty="0"/>
              <a:t>, and </a:t>
            </a:r>
            <a:r>
              <a:rPr lang="en-US" sz="1200" dirty="0" smtClean="0"/>
              <a:t>Maya.</a:t>
            </a:r>
            <a:endParaRPr lang="es-MX" sz="1200" dirty="0"/>
          </a:p>
        </p:txBody>
      </p:sp>
      <p:sp>
        <p:nvSpPr>
          <p:cNvPr id="1029" name="Rectangle 5"/>
          <p:cNvSpPr>
            <a:spLocks noChangeArrowheads="1"/>
          </p:cNvSpPr>
          <p:nvPr/>
        </p:nvSpPr>
        <p:spPr bwMode="auto">
          <a:xfrm>
            <a:off x="428596" y="4786322"/>
            <a:ext cx="2000232"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The Sistine Chapel in Italy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4" name="13 Imagen" descr="Resultado de imagen para sistine chapel"/>
          <p:cNvPicPr/>
          <p:nvPr/>
        </p:nvPicPr>
        <p:blipFill>
          <a:blip r:embed="rId4" cstate="print"/>
          <a:srcRect/>
          <a:stretch>
            <a:fillRect/>
          </a:stretch>
        </p:blipFill>
        <p:spPr bwMode="auto">
          <a:xfrm>
            <a:off x="571472" y="5072074"/>
            <a:ext cx="1425315" cy="1088957"/>
          </a:xfrm>
          <a:prstGeom prst="rect">
            <a:avLst/>
          </a:prstGeom>
          <a:noFill/>
          <a:ln w="9525">
            <a:noFill/>
            <a:miter lim="800000"/>
            <a:headEnd/>
            <a:tailEnd/>
          </a:ln>
        </p:spPr>
      </p:pic>
      <p:sp>
        <p:nvSpPr>
          <p:cNvPr id="1030" name="Rectangle 6"/>
          <p:cNvSpPr>
            <a:spLocks noChangeArrowheads="1"/>
          </p:cNvSpPr>
          <p:nvPr/>
        </p:nvSpPr>
        <p:spPr bwMode="auto">
          <a:xfrm>
            <a:off x="2214546" y="5000636"/>
            <a:ext cx="5929354"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The Sistine Chapel in Italy was built between 1473 and 1481 during the Pope </a:t>
            </a:r>
            <a:r>
              <a:rPr kumimoji="0" lang="en-US" sz="11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Sixtus’s</a:t>
            </a:r>
            <a:r>
              <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administration; the amazing works of art on the ceiling were illustrated by Michelangelo. Before asking Michelangelo to paint the ceiling of the chapel, other artists were requested to do the work. Botticelli, Perugino, Ghirlandaio, and </a:t>
            </a:r>
            <a:r>
              <a:rPr kumimoji="0" lang="en-US" sz="11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Rosselli</a:t>
            </a:r>
            <a:r>
              <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were asked by Pope </a:t>
            </a:r>
            <a:r>
              <a:rPr kumimoji="0" lang="en-US" sz="11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Sixtus</a:t>
            </a:r>
            <a:r>
              <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IV to portray biblical stories on the walls. The Sistine Chapel is now visited and valued by thousands of people every year. People are marveled by its amazing works of art.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354</Words>
  <Application>Microsoft Office PowerPoint</Application>
  <PresentationFormat>Presentación en pantalla (4:3)</PresentationFormat>
  <Paragraphs>11</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Times New Roman</vt:lpstr>
      <vt:lpstr>Tema de Office</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NEW WORLD</dc:creator>
  <cp:lastModifiedBy>DiseñoInstruccional7</cp:lastModifiedBy>
  <cp:revision>2</cp:revision>
  <dcterms:created xsi:type="dcterms:W3CDTF">2016-11-06T21:01:55Z</dcterms:created>
  <dcterms:modified xsi:type="dcterms:W3CDTF">2017-02-21T19:02:50Z</dcterms:modified>
</cp:coreProperties>
</file>